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media/image2.png" ContentType="image/png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120" y="1768680"/>
            <a:ext cx="549468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120" y="1768680"/>
            <a:ext cx="549468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de-DE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de-DE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de-DE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de-DE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de-DE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de-DE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de-DE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de-DE" sz="2000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lang="de-DE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de-DE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F1733CA9-CB80-48A2-9812-CDE22525EDBF}" type="slidenum">
              <a:rPr lang="de-DE" sz="1400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de-DE" sz="4800" strike="noStrike">
                <a:solidFill>
                  <a:srgbClr val="000000"/>
                </a:solidFill>
                <a:latin typeface="Arial Black"/>
                <a:ea typeface="Arial Unicode MS"/>
              </a:rPr>
              <a:t>Weblication® CMS 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de-DE" sz="4800" strike="noStrike">
                <a:solidFill>
                  <a:srgbClr val="0084d1"/>
                </a:solidFill>
                <a:latin typeface="Arial"/>
                <a:ea typeface="Arial Unicode MS"/>
              </a:rPr>
              <a:t>Testdokument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